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58" r:id="rId5"/>
    <p:sldId id="259"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56" autoAdjust="0"/>
    <p:restoredTop sz="92144"/>
  </p:normalViewPr>
  <p:slideViewPr>
    <p:cSldViewPr>
      <p:cViewPr varScale="1">
        <p:scale>
          <a:sx n="118" d="100"/>
          <a:sy n="118" d="100"/>
        </p:scale>
        <p:origin x="1688"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2DF52C0-A52B-4BAB-8BCB-9545DCC47D90}" type="datetimeFigureOut">
              <a:rPr lang="en-US" smtClean="0"/>
              <a:t>8/6/19</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47BEC1A-D2AD-4ED2-B5B3-B2B155269D66}"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DF52C0-A52B-4BAB-8BCB-9545DCC47D90}" type="datetimeFigureOut">
              <a:rPr lang="en-US" smtClean="0"/>
              <a:t>8/6/19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DF52C0-A52B-4BAB-8BCB-9545DCC47D90}" type="datetimeFigureOut">
              <a:rPr lang="en-US" smtClean="0"/>
              <a:t>8/6/19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DF52C0-A52B-4BAB-8BCB-9545DCC47D90}" type="datetimeFigureOut">
              <a:rPr lang="en-US" smtClean="0"/>
              <a:t>8/6/19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DF52C0-A52B-4BAB-8BCB-9545DCC47D90}" type="datetimeFigureOut">
              <a:rPr lang="en-US" smtClean="0"/>
              <a:t>8/6/19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C2DF52C0-A52B-4BAB-8BCB-9545DCC47D90}" type="datetimeFigureOut">
              <a:rPr lang="en-US" smtClean="0"/>
              <a:t>8/6/19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7BEC1A-D2AD-4ED2-B5B3-B2B155269D66}"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DF52C0-A52B-4BAB-8BCB-9545DCC47D90}" type="datetimeFigureOut">
              <a:rPr lang="en-US" smtClean="0"/>
              <a:t>8/6/19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DF52C0-A52B-4BAB-8BCB-9545DCC47D90}" type="datetimeFigureOut">
              <a:rPr lang="en-US" smtClean="0"/>
              <a:t>8/6/19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F52C0-A52B-4BAB-8BCB-9545DCC47D90}" type="datetimeFigureOut">
              <a:rPr lang="en-US" smtClean="0"/>
              <a:t>8/6/19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2DF52C0-A52B-4BAB-8BCB-9545DCC47D90}" type="datetimeFigureOut">
              <a:rPr lang="en-US" smtClean="0"/>
              <a:t>8/6/19</a:t>
            </a:fld>
            <a:endParaRPr lang="en-US"/>
          </a:p>
        </p:txBody>
      </p:sp>
      <p:sp>
        <p:nvSpPr>
          <p:cNvPr id="7" name="Slide Number Placeholder 6"/>
          <p:cNvSpPr>
            <a:spLocks noGrp="1"/>
          </p:cNvSpPr>
          <p:nvPr>
            <p:ph type="sldNum" sz="quarter" idx="12"/>
          </p:nvPr>
        </p:nvSpPr>
        <p:spPr/>
        <p:txBody>
          <a:bodyPr/>
          <a:lstStyle/>
          <a:p>
            <a:fld id="{C47BEC1A-D2AD-4ED2-B5B3-B2B155269D66}"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DF52C0-A52B-4BAB-8BCB-9545DCC47D90}" type="datetimeFigureOut">
              <a:rPr lang="en-US" smtClean="0"/>
              <a:t>8/6/19</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C47BEC1A-D2AD-4ED2-B5B3-B2B155269D6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2DF52C0-A52B-4BAB-8BCB-9545DCC47D90}" type="datetimeFigureOut">
              <a:rPr lang="en-US" smtClean="0"/>
              <a:t>8/6/19</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47BEC1A-D2AD-4ED2-B5B3-B2B155269D6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youtu.be/MV8lSmIo4A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Scientific Method</a:t>
            </a:r>
          </a:p>
        </p:txBody>
      </p:sp>
      <p:sp>
        <p:nvSpPr>
          <p:cNvPr id="3" name="Subtitle 2"/>
          <p:cNvSpPr>
            <a:spLocks noGrp="1"/>
          </p:cNvSpPr>
          <p:nvPr>
            <p:ph type="subTitle" idx="1"/>
          </p:nvPr>
        </p:nvSpPr>
        <p:spPr/>
        <p:txBody>
          <a:bodyPr/>
          <a:lstStyle/>
          <a:p>
            <a:r>
              <a:rPr lang="en-US" dirty="0"/>
              <a:t>Ms. </a:t>
            </a:r>
            <a:r>
              <a:rPr lang="en-US"/>
              <a:t>Graham</a:t>
            </a:r>
            <a:endParaRPr lang="en-US" dirty="0"/>
          </a:p>
          <a:p>
            <a:r>
              <a:rPr lang="en-US" dirty="0"/>
              <a:t>6</a:t>
            </a:r>
            <a:r>
              <a:rPr lang="en-US" baseline="30000" dirty="0"/>
              <a:t>th</a:t>
            </a:r>
            <a:r>
              <a:rPr lang="en-US" dirty="0"/>
              <a:t> grade Science</a:t>
            </a:r>
          </a:p>
        </p:txBody>
      </p:sp>
    </p:spTree>
    <p:extLst>
      <p:ext uri="{BB962C8B-B14F-4D97-AF65-F5344CB8AC3E}">
        <p14:creationId xmlns:p14="http://schemas.microsoft.com/office/powerpoint/2010/main" val="2192061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Other “terms” you need to know:</a:t>
            </a:r>
          </a:p>
        </p:txBody>
      </p:sp>
      <p:sp>
        <p:nvSpPr>
          <p:cNvPr id="3" name="Content Placeholder 2"/>
          <p:cNvSpPr>
            <a:spLocks noGrp="1"/>
          </p:cNvSpPr>
          <p:nvPr>
            <p:ph idx="1"/>
          </p:nvPr>
        </p:nvSpPr>
        <p:spPr/>
        <p:txBody>
          <a:bodyPr>
            <a:normAutofit fontScale="70000" lnSpcReduction="20000"/>
          </a:bodyPr>
          <a:lstStyle/>
          <a:p>
            <a:r>
              <a:rPr lang="en-US" b="1" dirty="0">
                <a:solidFill>
                  <a:schemeClr val="accent1"/>
                </a:solidFill>
              </a:rPr>
              <a:t>Independent Variable</a:t>
            </a:r>
            <a:br>
              <a:rPr lang="en-US" dirty="0"/>
            </a:br>
            <a:r>
              <a:rPr lang="en-US" dirty="0"/>
              <a:t>This is the part of your experiment that you will test (vary) to answer your hypothesis. In the example above, the independent variable would be the different colors of the light bulbs.</a:t>
            </a:r>
          </a:p>
          <a:p>
            <a:r>
              <a:rPr lang="en-US" b="1" dirty="0">
                <a:solidFill>
                  <a:schemeClr val="accent1"/>
                </a:solidFill>
              </a:rPr>
              <a:t>Dependent Variable</a:t>
            </a:r>
            <a:br>
              <a:rPr lang="en-US" dirty="0"/>
            </a:br>
            <a:r>
              <a:rPr lang="en-US" dirty="0"/>
              <a:t>This is what occurs in response to the changing independent variable. In our example the Dependent Variable is how much the grass seeds grow.</a:t>
            </a:r>
          </a:p>
          <a:p>
            <a:r>
              <a:rPr lang="en-US" b="1" dirty="0">
                <a:solidFill>
                  <a:schemeClr val="accent1"/>
                </a:solidFill>
              </a:rPr>
              <a:t>Control</a:t>
            </a:r>
            <a:br>
              <a:rPr lang="en-US" dirty="0"/>
            </a:br>
            <a:r>
              <a:rPr lang="en-US" dirty="0"/>
              <a:t>The control should be the part of the experiment where you do not include the Independent Variable. In our example, grass seed that is growing under the white (uncolored) bulb would be your control. The control lets you compare your results in the experiment. </a:t>
            </a:r>
          </a:p>
          <a:p>
            <a:endParaRPr lang="en-US" dirty="0"/>
          </a:p>
        </p:txBody>
      </p:sp>
    </p:spTree>
    <p:extLst>
      <p:ext uri="{BB962C8B-B14F-4D97-AF65-F5344CB8AC3E}">
        <p14:creationId xmlns:p14="http://schemas.microsoft.com/office/powerpoint/2010/main" val="3764451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the Scientific Method?</a:t>
            </a:r>
          </a:p>
        </p:txBody>
      </p:sp>
      <p:sp>
        <p:nvSpPr>
          <p:cNvPr id="3" name="Content Placeholder 2"/>
          <p:cNvSpPr>
            <a:spLocks noGrp="1"/>
          </p:cNvSpPr>
          <p:nvPr>
            <p:ph idx="1"/>
          </p:nvPr>
        </p:nvSpPr>
        <p:spPr/>
        <p:txBody>
          <a:bodyPr/>
          <a:lstStyle/>
          <a:p>
            <a:r>
              <a:rPr lang="en-US" dirty="0"/>
              <a:t>The Scientific Method is a logical and rational order of steps by which scientists come to conclusions about the world around them. </a:t>
            </a:r>
            <a:r>
              <a:rPr lang="en-US" b="1" dirty="0"/>
              <a:t>The Scientific Method helps to organize thoughts and procedures</a:t>
            </a:r>
            <a:r>
              <a:rPr lang="en-US" dirty="0"/>
              <a:t> so that scientists can be confident in the answers they find.</a:t>
            </a:r>
          </a:p>
          <a:p>
            <a:r>
              <a:rPr lang="en-US" dirty="0">
                <a:hlinkClick r:id="rId2"/>
              </a:rPr>
              <a:t>http://youtu.be/MV8lSmIo4Ac</a:t>
            </a:r>
            <a:endParaRPr lang="en-US" dirty="0"/>
          </a:p>
          <a:p>
            <a:pPr marL="68580" indent="0">
              <a:buNone/>
            </a:pPr>
            <a:endParaRPr lang="en-US" dirty="0"/>
          </a:p>
        </p:txBody>
      </p:sp>
    </p:spTree>
    <p:extLst>
      <p:ext uri="{BB962C8B-B14F-4D97-AF65-F5344CB8AC3E}">
        <p14:creationId xmlns:p14="http://schemas.microsoft.com/office/powerpoint/2010/main" val="2276136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What are the  steps used in the Scientific Method?</a:t>
            </a:r>
          </a:p>
        </p:txBody>
      </p:sp>
      <p:sp>
        <p:nvSpPr>
          <p:cNvPr id="3" name="Content Placeholder 2"/>
          <p:cNvSpPr>
            <a:spLocks noGrp="1"/>
          </p:cNvSpPr>
          <p:nvPr>
            <p:ph idx="1"/>
          </p:nvPr>
        </p:nvSpPr>
        <p:spPr/>
        <p:txBody>
          <a:bodyPr>
            <a:normAutofit/>
          </a:bodyPr>
          <a:lstStyle/>
          <a:p>
            <a:pPr marL="525780" indent="-457200">
              <a:buFont typeface="+mj-lt"/>
              <a:buAutoNum type="arabicPeriod"/>
            </a:pPr>
            <a:r>
              <a:rPr lang="en-US" dirty="0"/>
              <a:t>Purpose/Question</a:t>
            </a:r>
          </a:p>
          <a:p>
            <a:pPr marL="525780" indent="-457200">
              <a:buFont typeface="+mj-lt"/>
              <a:buAutoNum type="arabicPeriod"/>
            </a:pPr>
            <a:r>
              <a:rPr lang="en-US" dirty="0"/>
              <a:t>Research</a:t>
            </a:r>
          </a:p>
          <a:p>
            <a:pPr marL="525780" indent="-457200">
              <a:buFont typeface="+mj-lt"/>
              <a:buAutoNum type="arabicPeriod"/>
            </a:pPr>
            <a:r>
              <a:rPr lang="en-US" dirty="0"/>
              <a:t>Hypothesis</a:t>
            </a:r>
          </a:p>
          <a:p>
            <a:pPr marL="525780" indent="-457200">
              <a:buFont typeface="+mj-lt"/>
              <a:buAutoNum type="arabicPeriod"/>
            </a:pPr>
            <a:r>
              <a:rPr lang="en-US" dirty="0"/>
              <a:t>Procedure/Experiment</a:t>
            </a:r>
          </a:p>
          <a:p>
            <a:pPr marL="525780" indent="-457200">
              <a:buFont typeface="+mj-lt"/>
              <a:buAutoNum type="arabicPeriod"/>
            </a:pPr>
            <a:r>
              <a:rPr lang="en-US" dirty="0"/>
              <a:t>Analysis</a:t>
            </a:r>
          </a:p>
          <a:p>
            <a:pPr marL="525780" indent="-457200">
              <a:buFont typeface="+mj-lt"/>
              <a:buAutoNum type="arabicPeriod"/>
            </a:pPr>
            <a:r>
              <a:rPr lang="en-US" dirty="0"/>
              <a:t>Conclusion</a:t>
            </a:r>
          </a:p>
        </p:txBody>
      </p:sp>
    </p:spTree>
    <p:extLst>
      <p:ext uri="{BB962C8B-B14F-4D97-AF65-F5344CB8AC3E}">
        <p14:creationId xmlns:p14="http://schemas.microsoft.com/office/powerpoint/2010/main" val="829936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Purpose/Question</a:t>
            </a:r>
          </a:p>
        </p:txBody>
      </p:sp>
      <p:sp>
        <p:nvSpPr>
          <p:cNvPr id="3" name="Content Placeholder 2"/>
          <p:cNvSpPr>
            <a:spLocks noGrp="1"/>
          </p:cNvSpPr>
          <p:nvPr>
            <p:ph idx="1"/>
          </p:nvPr>
        </p:nvSpPr>
        <p:spPr/>
        <p:txBody>
          <a:bodyPr/>
          <a:lstStyle/>
          <a:p>
            <a:r>
              <a:rPr lang="en-US" dirty="0"/>
              <a:t>What do you want to learn? An example would be, "What doorknob in school has the most germs ?" or "Do girls have faster reflexes than boys?" or "Does the color of a light bulb affect the growth of grass seeds?"</a:t>
            </a:r>
          </a:p>
        </p:txBody>
      </p:sp>
    </p:spTree>
    <p:extLst>
      <p:ext uri="{BB962C8B-B14F-4D97-AF65-F5344CB8AC3E}">
        <p14:creationId xmlns:p14="http://schemas.microsoft.com/office/powerpoint/2010/main" val="132818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a:t>
            </a:r>
          </a:p>
        </p:txBody>
      </p:sp>
      <p:sp>
        <p:nvSpPr>
          <p:cNvPr id="3" name="Content Placeholder 2"/>
          <p:cNvSpPr>
            <a:spLocks noGrp="1"/>
          </p:cNvSpPr>
          <p:nvPr>
            <p:ph idx="1"/>
          </p:nvPr>
        </p:nvSpPr>
        <p:spPr/>
        <p:txBody>
          <a:bodyPr/>
          <a:lstStyle/>
          <a:p>
            <a:r>
              <a:rPr lang="en-US" dirty="0"/>
              <a:t>Find out as much as you can. Look for information in books, on the internet, and by talking with teachers to get the most information you can before you start experimenting.</a:t>
            </a:r>
            <a:br>
              <a:rPr lang="en-US" dirty="0"/>
            </a:br>
            <a:br>
              <a:rPr lang="en-US" dirty="0"/>
            </a:br>
            <a:endParaRPr lang="en-US" dirty="0"/>
          </a:p>
        </p:txBody>
      </p:sp>
    </p:spTree>
    <p:extLst>
      <p:ext uri="{BB962C8B-B14F-4D97-AF65-F5344CB8AC3E}">
        <p14:creationId xmlns:p14="http://schemas.microsoft.com/office/powerpoint/2010/main" val="201662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Hypothesis</a:t>
            </a:r>
          </a:p>
        </p:txBody>
      </p:sp>
      <p:sp>
        <p:nvSpPr>
          <p:cNvPr id="3" name="Content Placeholder 2"/>
          <p:cNvSpPr>
            <a:spLocks noGrp="1"/>
          </p:cNvSpPr>
          <p:nvPr>
            <p:ph idx="1"/>
          </p:nvPr>
        </p:nvSpPr>
        <p:spPr/>
        <p:txBody>
          <a:bodyPr/>
          <a:lstStyle/>
          <a:p>
            <a:r>
              <a:rPr lang="en-US" dirty="0"/>
              <a:t>After doing your research, try to predict the answer to the problem. Another term for hypothesis is 'educated guess'. This is usually stated like " If I...(do something) then...(this will occur)" An example would be, "If I grow grass seeds under green light bulbs, then they will grow faster than plants growing under red light bulbs." </a:t>
            </a:r>
            <a:br>
              <a:rPr lang="en-US" dirty="0"/>
            </a:br>
            <a:endParaRPr lang="en-US" dirty="0"/>
          </a:p>
          <a:p>
            <a:endParaRPr lang="en-US" dirty="0"/>
          </a:p>
        </p:txBody>
      </p:sp>
    </p:spTree>
    <p:extLst>
      <p:ext uri="{BB962C8B-B14F-4D97-AF65-F5344CB8AC3E}">
        <p14:creationId xmlns:p14="http://schemas.microsoft.com/office/powerpoint/2010/main" val="2799138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Experiment</a:t>
            </a:r>
          </a:p>
        </p:txBody>
      </p:sp>
      <p:sp>
        <p:nvSpPr>
          <p:cNvPr id="3" name="Content Placeholder 2"/>
          <p:cNvSpPr>
            <a:spLocks noGrp="1"/>
          </p:cNvSpPr>
          <p:nvPr>
            <p:ph idx="1"/>
          </p:nvPr>
        </p:nvSpPr>
        <p:spPr/>
        <p:txBody>
          <a:bodyPr>
            <a:normAutofit fontScale="85000" lnSpcReduction="10000"/>
          </a:bodyPr>
          <a:lstStyle/>
          <a:p>
            <a:r>
              <a:rPr lang="en-US" dirty="0"/>
              <a:t>The fun part! Design a test or procedure to find out if your hypothesis is correct. In our example, you would set up grass seeds under a green light bulb and seeds under a red light and observe each for a couple of weeks. You would also set up grass seeds under regular white light so that you can compare it with the others. If you are doing this for a science fair, you will probably have to write down exactly what you did for your experiment step by step.</a:t>
            </a:r>
            <a:br>
              <a:rPr lang="en-US" dirty="0"/>
            </a:br>
            <a:br>
              <a:rPr lang="en-US" dirty="0"/>
            </a:br>
            <a:endParaRPr lang="en-US" dirty="0"/>
          </a:p>
        </p:txBody>
      </p:sp>
    </p:spTree>
    <p:extLst>
      <p:ext uri="{BB962C8B-B14F-4D97-AF65-F5344CB8AC3E}">
        <p14:creationId xmlns:p14="http://schemas.microsoft.com/office/powerpoint/2010/main" val="278130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Analysis</a:t>
            </a:r>
          </a:p>
        </p:txBody>
      </p:sp>
      <p:sp>
        <p:nvSpPr>
          <p:cNvPr id="3" name="Content Placeholder 2"/>
          <p:cNvSpPr>
            <a:spLocks noGrp="1"/>
          </p:cNvSpPr>
          <p:nvPr>
            <p:ph idx="1"/>
          </p:nvPr>
        </p:nvSpPr>
        <p:spPr/>
        <p:txBody>
          <a:bodyPr/>
          <a:lstStyle/>
          <a:p>
            <a:r>
              <a:rPr lang="en-US" dirty="0"/>
              <a:t>Record what happened during the experiment. Also known as 'data'.</a:t>
            </a:r>
            <a:br>
              <a:rPr lang="en-US" dirty="0"/>
            </a:br>
            <a:br>
              <a:rPr lang="en-US" dirty="0"/>
            </a:br>
            <a:endParaRPr lang="en-US" dirty="0"/>
          </a:p>
        </p:txBody>
      </p:sp>
    </p:spTree>
    <p:extLst>
      <p:ext uri="{BB962C8B-B14F-4D97-AF65-F5344CB8AC3E}">
        <p14:creationId xmlns:p14="http://schemas.microsoft.com/office/powerpoint/2010/main" val="4000794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Conclusion</a:t>
            </a:r>
          </a:p>
        </p:txBody>
      </p:sp>
      <p:sp>
        <p:nvSpPr>
          <p:cNvPr id="3" name="Content Placeholder 2"/>
          <p:cNvSpPr>
            <a:spLocks noGrp="1"/>
          </p:cNvSpPr>
          <p:nvPr>
            <p:ph idx="1"/>
          </p:nvPr>
        </p:nvSpPr>
        <p:spPr/>
        <p:txBody>
          <a:bodyPr>
            <a:normAutofit/>
          </a:bodyPr>
          <a:lstStyle/>
          <a:p>
            <a:r>
              <a:rPr lang="en-US" dirty="0"/>
              <a:t>Review the data and check to see if your hypothesis was correct. If the grass under the green light bulb grew faster, then you proved your hypothesis, if not, your hypothesis was wrong. It is not "bad" if your hypothesis was wrong, because you still discovered something!</a:t>
            </a:r>
          </a:p>
          <a:p>
            <a:pPr marL="68580" indent="0">
              <a:buNone/>
            </a:pPr>
            <a:br>
              <a:rPr lang="en-US" dirty="0"/>
            </a:br>
            <a:endParaRPr lang="en-US" dirty="0"/>
          </a:p>
        </p:txBody>
      </p:sp>
    </p:spTree>
    <p:extLst>
      <p:ext uri="{BB962C8B-B14F-4D97-AF65-F5344CB8AC3E}">
        <p14:creationId xmlns:p14="http://schemas.microsoft.com/office/powerpoint/2010/main" val="21401353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49</TotalTime>
  <Words>422</Words>
  <Application>Microsoft Macintosh PowerPoint</Application>
  <PresentationFormat>On-screen Show (4:3)</PresentationFormat>
  <Paragraphs>30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Century Gothic</vt:lpstr>
      <vt:lpstr>Wingdings 2</vt:lpstr>
      <vt:lpstr>Austin</vt:lpstr>
      <vt:lpstr>The Scientific Method</vt:lpstr>
      <vt:lpstr>What is the Scientific Method?</vt:lpstr>
      <vt:lpstr>What are the  steps used in the Scientific Method?</vt:lpstr>
      <vt:lpstr>Purpose/Question</vt:lpstr>
      <vt:lpstr>Research</vt:lpstr>
      <vt:lpstr>Hypothesis</vt:lpstr>
      <vt:lpstr>Experiment</vt:lpstr>
      <vt:lpstr>Analysis</vt:lpstr>
      <vt:lpstr>Conclusion</vt:lpstr>
      <vt:lpstr>Other “terms” you need to know:</vt:lpstr>
    </vt:vector>
  </TitlesOfParts>
  <Company>Microsoft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Scientific Method</dc:title>
  <dc:creator>Brandi N. McGee</dc:creator>
  <cp:lastModifiedBy>Microsoft Office User</cp:lastModifiedBy>
  <cp:revision>7</cp:revision>
  <dcterms:created xsi:type="dcterms:W3CDTF">2012-08-20T18:12:31Z</dcterms:created>
  <dcterms:modified xsi:type="dcterms:W3CDTF">2019-08-06T20:35:48Z</dcterms:modified>
</cp:coreProperties>
</file>